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3" r:id="rId3"/>
    <p:sldId id="293" r:id="rId4"/>
    <p:sldId id="319" r:id="rId5"/>
    <p:sldId id="271" r:id="rId6"/>
    <p:sldId id="270" r:id="rId7"/>
    <p:sldId id="320" r:id="rId8"/>
    <p:sldId id="274" r:id="rId9"/>
    <p:sldId id="292" r:id="rId10"/>
    <p:sldId id="268" r:id="rId11"/>
    <p:sldId id="269" r:id="rId12"/>
    <p:sldId id="294" r:id="rId13"/>
    <p:sldId id="312" r:id="rId14"/>
    <p:sldId id="315" r:id="rId15"/>
    <p:sldId id="318" r:id="rId16"/>
    <p:sldId id="316" r:id="rId17"/>
    <p:sldId id="295" r:id="rId18"/>
    <p:sldId id="317" r:id="rId19"/>
    <p:sldId id="321" r:id="rId20"/>
    <p:sldId id="322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1"/>
    <a:srgbClr val="FEE5A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14"/>
    <p:restoredTop sz="96405"/>
  </p:normalViewPr>
  <p:slideViewPr>
    <p:cSldViewPr snapToGrid="0" snapToObjects="1">
      <p:cViewPr varScale="1">
        <p:scale>
          <a:sx n="131" d="100"/>
          <a:sy n="131" d="100"/>
        </p:scale>
        <p:origin x="94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ichi Tobler" userId="e77e03ce-3cfc-4bf0-a4d0-da6d8494927b" providerId="ADAL" clId="{657101A2-ACCE-E648-822D-E4760AA157C4}"/>
    <pc:docChg chg="undo custSel addSld delSld modSld sldOrd">
      <pc:chgData name="Michi Tobler" userId="e77e03ce-3cfc-4bf0-a4d0-da6d8494927b" providerId="ADAL" clId="{657101A2-ACCE-E648-822D-E4760AA157C4}" dt="2021-09-09T14:00:33.799" v="1007" actId="20578"/>
      <pc:docMkLst>
        <pc:docMk/>
      </pc:docMkLst>
      <pc:sldChg chg="del">
        <pc:chgData name="Michi Tobler" userId="e77e03ce-3cfc-4bf0-a4d0-da6d8494927b" providerId="ADAL" clId="{657101A2-ACCE-E648-822D-E4760AA157C4}" dt="2021-09-08T23:08:50.193" v="2" actId="2696"/>
        <pc:sldMkLst>
          <pc:docMk/>
          <pc:sldMk cId="3472427515" sldId="267"/>
        </pc:sldMkLst>
      </pc:sldChg>
      <pc:sldChg chg="addSp delSp modSp mod setBg">
        <pc:chgData name="Michi Tobler" userId="e77e03ce-3cfc-4bf0-a4d0-da6d8494927b" providerId="ADAL" clId="{657101A2-ACCE-E648-822D-E4760AA157C4}" dt="2021-09-09T01:56:22.694" v="46" actId="1076"/>
        <pc:sldMkLst>
          <pc:docMk/>
          <pc:sldMk cId="389026071" sldId="294"/>
        </pc:sldMkLst>
        <pc:spChg chg="add mod ord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2" creationId="{55CAD66E-1104-A043-8AB8-B9068C663A2B}"/>
          </ac:spMkLst>
        </pc:spChg>
        <pc:spChg chg="add mod ord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5" creationId="{9BB0F46B-EFD9-D946-AD7B-2BFC5C3BBD2C}"/>
          </ac:spMkLst>
        </pc:spChg>
        <pc:spChg chg="add del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10" creationId="{A81E7530-396C-45F0-92F4-A885648D1631}"/>
          </ac:spMkLst>
        </pc:spChg>
        <pc:spChg chg="add del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12" creationId="{7316481C-0A49-4796-812B-0D64F063B720}"/>
          </ac:spMkLst>
        </pc:spChg>
        <pc:spChg chg="add del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14" creationId="{A5271697-90F1-4A23-8EF2-0179F2EAFACB}"/>
          </ac:spMkLst>
        </pc:spChg>
        <pc:spChg chg="add del">
          <ac:chgData name="Michi Tobler" userId="e77e03ce-3cfc-4bf0-a4d0-da6d8494927b" providerId="ADAL" clId="{657101A2-ACCE-E648-822D-E4760AA157C4}" dt="2021-09-09T01:56:07.146" v="41" actId="26606"/>
          <ac:spMkLst>
            <pc:docMk/>
            <pc:sldMk cId="389026071" sldId="294"/>
            <ac:spMk id="38" creationId="{D9F5512A-48E1-4C07-B75E-3CCC517B6804}"/>
          </ac:spMkLst>
        </pc:spChg>
        <pc:grpChg chg="add del">
          <ac:chgData name="Michi Tobler" userId="e77e03ce-3cfc-4bf0-a4d0-da6d8494927b" providerId="ADAL" clId="{657101A2-ACCE-E648-822D-E4760AA157C4}" dt="2021-09-09T01:56:07.146" v="41" actId="26606"/>
          <ac:grpSpMkLst>
            <pc:docMk/>
            <pc:sldMk cId="389026071" sldId="294"/>
            <ac:grpSpMk id="16" creationId="{81DE8B58-F373-409E-A253-4380A66091D4}"/>
          </ac:grpSpMkLst>
        </pc:grpChg>
        <pc:picChg chg="add mod">
          <ac:chgData name="Michi Tobler" userId="e77e03ce-3cfc-4bf0-a4d0-da6d8494927b" providerId="ADAL" clId="{657101A2-ACCE-E648-822D-E4760AA157C4}" dt="2021-09-09T01:56:22.694" v="46" actId="1076"/>
          <ac:picMkLst>
            <pc:docMk/>
            <pc:sldMk cId="389026071" sldId="294"/>
            <ac:picMk id="3" creationId="{6D3694A2-1356-C747-AD90-BD1138D8E81D}"/>
          </ac:picMkLst>
        </pc:picChg>
        <pc:picChg chg="del">
          <ac:chgData name="Michi Tobler" userId="e77e03ce-3cfc-4bf0-a4d0-da6d8494927b" providerId="ADAL" clId="{657101A2-ACCE-E648-822D-E4760AA157C4}" dt="2021-09-09T01:53:56.516" v="3" actId="478"/>
          <ac:picMkLst>
            <pc:docMk/>
            <pc:sldMk cId="389026071" sldId="294"/>
            <ac:picMk id="4" creationId="{D9431F83-A46A-014C-94FC-736C83DB75E2}"/>
          </ac:picMkLst>
        </pc:picChg>
      </pc:sldChg>
      <pc:sldChg chg="ord">
        <pc:chgData name="Michi Tobler" userId="e77e03ce-3cfc-4bf0-a4d0-da6d8494927b" providerId="ADAL" clId="{657101A2-ACCE-E648-822D-E4760AA157C4}" dt="2021-09-09T14:00:33.799" v="1007" actId="20578"/>
        <pc:sldMkLst>
          <pc:docMk/>
          <pc:sldMk cId="2462014124" sldId="295"/>
        </pc:sldMkLst>
      </pc:sldChg>
      <pc:sldChg chg="add del">
        <pc:chgData name="Michi Tobler" userId="e77e03ce-3cfc-4bf0-a4d0-da6d8494927b" providerId="ADAL" clId="{657101A2-ACCE-E648-822D-E4760AA157C4}" dt="2021-09-06T16:17:18.592" v="1" actId="2696"/>
        <pc:sldMkLst>
          <pc:docMk/>
          <pc:sldMk cId="531989473" sldId="303"/>
        </pc:sldMkLst>
      </pc:sldChg>
      <pc:sldChg chg="modSp mod ord">
        <pc:chgData name="Michi Tobler" userId="e77e03ce-3cfc-4bf0-a4d0-da6d8494927b" providerId="ADAL" clId="{657101A2-ACCE-E648-822D-E4760AA157C4}" dt="2021-09-09T14:00:33.799" v="1007" actId="20578"/>
        <pc:sldMkLst>
          <pc:docMk/>
          <pc:sldMk cId="2563661647" sldId="317"/>
        </pc:sldMkLst>
        <pc:spChg chg="mod">
          <ac:chgData name="Michi Tobler" userId="e77e03ce-3cfc-4bf0-a4d0-da6d8494927b" providerId="ADAL" clId="{657101A2-ACCE-E648-822D-E4760AA157C4}" dt="2021-09-09T13:51:53.330" v="658" actId="6549"/>
          <ac:spMkLst>
            <pc:docMk/>
            <pc:sldMk cId="2563661647" sldId="317"/>
            <ac:spMk id="6" creationId="{3639E711-AD51-8F4B-A96B-1FCCE1038493}"/>
          </ac:spMkLst>
        </pc:spChg>
      </pc:sldChg>
      <pc:sldChg chg="addSp delSp modSp add mod setBg">
        <pc:chgData name="Michi Tobler" userId="e77e03ce-3cfc-4bf0-a4d0-da6d8494927b" providerId="ADAL" clId="{657101A2-ACCE-E648-822D-E4760AA157C4}" dt="2021-09-09T13:59:10.065" v="1006" actId="207"/>
        <pc:sldMkLst>
          <pc:docMk/>
          <pc:sldMk cId="1861414915" sldId="321"/>
        </pc:sldMkLst>
        <pc:spChg chg="mod">
          <ac:chgData name="Michi Tobler" userId="e77e03ce-3cfc-4bf0-a4d0-da6d8494927b" providerId="ADAL" clId="{657101A2-ACCE-E648-822D-E4760AA157C4}" dt="2021-09-09T13:53:44.295" v="699" actId="20577"/>
          <ac:spMkLst>
            <pc:docMk/>
            <pc:sldMk cId="1861414915" sldId="321"/>
            <ac:spMk id="3" creationId="{2390E1BA-2B52-7140-A225-E737F14E7213}"/>
          </ac:spMkLst>
        </pc:spChg>
        <pc:spChg chg="mod">
          <ac:chgData name="Michi Tobler" userId="e77e03ce-3cfc-4bf0-a4d0-da6d8494927b" providerId="ADAL" clId="{657101A2-ACCE-E648-822D-E4760AA157C4}" dt="2021-09-09T13:59:10.065" v="1006" actId="207"/>
          <ac:spMkLst>
            <pc:docMk/>
            <pc:sldMk cId="1861414915" sldId="321"/>
            <ac:spMk id="4" creationId="{2AAF8A26-545E-0647-9928-8BD71D85EEF1}"/>
          </ac:spMkLst>
        </pc:spChg>
        <pc:picChg chg="del">
          <ac:chgData name="Michi Tobler" userId="e77e03ce-3cfc-4bf0-a4d0-da6d8494927b" providerId="ADAL" clId="{657101A2-ACCE-E648-822D-E4760AA157C4}" dt="2021-09-09T13:41:42.721" v="48" actId="478"/>
          <ac:picMkLst>
            <pc:docMk/>
            <pc:sldMk cId="1861414915" sldId="321"/>
            <ac:picMk id="2" creationId="{996E6E37-1DEA-8A41-8406-8F7954D942EE}"/>
          </ac:picMkLst>
        </pc:picChg>
        <pc:picChg chg="add del mod">
          <ac:chgData name="Michi Tobler" userId="e77e03ce-3cfc-4bf0-a4d0-da6d8494927b" providerId="ADAL" clId="{657101A2-ACCE-E648-822D-E4760AA157C4}" dt="2021-09-09T13:53:46.662" v="700" actId="478"/>
          <ac:picMkLst>
            <pc:docMk/>
            <pc:sldMk cId="1861414915" sldId="321"/>
            <ac:picMk id="5" creationId="{A1523FB9-EBFE-3B49-88D2-E6C9113046C1}"/>
          </ac:picMkLst>
        </pc:picChg>
        <pc:picChg chg="add mod">
          <ac:chgData name="Michi Tobler" userId="e77e03ce-3cfc-4bf0-a4d0-da6d8494927b" providerId="ADAL" clId="{657101A2-ACCE-E648-822D-E4760AA157C4}" dt="2021-09-09T13:56:55.318" v="892" actId="1076"/>
          <ac:picMkLst>
            <pc:docMk/>
            <pc:sldMk cId="1861414915" sldId="321"/>
            <ac:picMk id="6" creationId="{AE926F1D-5790-C74F-9F0E-3600859A1362}"/>
          </ac:picMkLst>
        </pc:picChg>
      </pc:sldChg>
      <pc:sldChg chg="add">
        <pc:chgData name="Michi Tobler" userId="e77e03ce-3cfc-4bf0-a4d0-da6d8494927b" providerId="ADAL" clId="{657101A2-ACCE-E648-822D-E4760AA157C4}" dt="2021-09-09T13:53:27.369" v="659"/>
        <pc:sldMkLst>
          <pc:docMk/>
          <pc:sldMk cId="205646255" sldId="322"/>
        </pc:sldMkLst>
      </pc:sldChg>
    </pc:docChg>
  </pc:docChgLst>
  <pc:docChgLst>
    <pc:chgData name="Tobler, Michael" userId="23736f38-8fde-4d4c-a7fc-b2d88c867b58" providerId="ADAL" clId="{A2F280BA-DE33-CE43-94E1-AC6AFD3904EF}"/>
    <pc:docChg chg="modSld">
      <pc:chgData name="Tobler, Michael" userId="23736f38-8fde-4d4c-a7fc-b2d88c867b58" providerId="ADAL" clId="{A2F280BA-DE33-CE43-94E1-AC6AFD3904EF}" dt="2023-10-18T15:50:38.305" v="0" actId="18331"/>
      <pc:docMkLst>
        <pc:docMk/>
      </pc:docMkLst>
      <pc:sldChg chg="modSp">
        <pc:chgData name="Tobler, Michael" userId="23736f38-8fde-4d4c-a7fc-b2d88c867b58" providerId="ADAL" clId="{A2F280BA-DE33-CE43-94E1-AC6AFD3904EF}" dt="2023-10-18T15:50:38.305" v="0" actId="18331"/>
        <pc:sldMkLst>
          <pc:docMk/>
          <pc:sldMk cId="112243592" sldId="256"/>
        </pc:sldMkLst>
        <pc:picChg chg="mod">
          <ac:chgData name="Tobler, Michael" userId="23736f38-8fde-4d4c-a7fc-b2d88c867b58" providerId="ADAL" clId="{A2F280BA-DE33-CE43-94E1-AC6AFD3904EF}" dt="2023-10-18T15:50:38.305" v="0" actId="18331"/>
          <ac:picMkLst>
            <pc:docMk/>
            <pc:sldMk cId="112243592" sldId="256"/>
            <ac:picMk id="2" creationId="{CD75D2B2-B47C-2B4F-878C-56C9B092ACC1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2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scatterChart>
        <c:scatterStyle val="smoothMarker"/>
        <c:varyColors val="0"/>
        <c:ser>
          <c:idx val="0"/>
          <c:order val="0"/>
          <c:xVal>
            <c:numRef>
              <c:f>[Workbook2]Sheet1!$A$1:$A$20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[Workbook2]Sheet1!$B$1:$B$20</c:f>
              <c:numCache>
                <c:formatCode>General</c:formatCode>
                <c:ptCount val="20"/>
                <c:pt idx="0">
                  <c:v>5</c:v>
                </c:pt>
                <c:pt idx="1">
                  <c:v>7.5</c:v>
                </c:pt>
                <c:pt idx="2">
                  <c:v>11.25</c:v>
                </c:pt>
                <c:pt idx="3">
                  <c:v>16.875</c:v>
                </c:pt>
                <c:pt idx="4">
                  <c:v>25.3125</c:v>
                </c:pt>
                <c:pt idx="5">
                  <c:v>37.96875</c:v>
                </c:pt>
                <c:pt idx="6">
                  <c:v>56.953125</c:v>
                </c:pt>
                <c:pt idx="7">
                  <c:v>85.4296875</c:v>
                </c:pt>
                <c:pt idx="8">
                  <c:v>128.14453125</c:v>
                </c:pt>
                <c:pt idx="9">
                  <c:v>192.216796875</c:v>
                </c:pt>
                <c:pt idx="10">
                  <c:v>288.32519531249892</c:v>
                </c:pt>
                <c:pt idx="11">
                  <c:v>432.48779296874892</c:v>
                </c:pt>
                <c:pt idx="12">
                  <c:v>648.731689453125</c:v>
                </c:pt>
                <c:pt idx="13">
                  <c:v>973.09753417968795</c:v>
                </c:pt>
                <c:pt idx="14">
                  <c:v>1459.646301269531</c:v>
                </c:pt>
                <c:pt idx="15">
                  <c:v>2189.4694519042969</c:v>
                </c:pt>
                <c:pt idx="16">
                  <c:v>3284.2041778564449</c:v>
                </c:pt>
                <c:pt idx="17">
                  <c:v>4926.3062667846698</c:v>
                </c:pt>
                <c:pt idx="18">
                  <c:v>7389.459400177002</c:v>
                </c:pt>
                <c:pt idx="19">
                  <c:v>11084.189100265499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AE79-9F48-A4B4-4485BABCF18F}"/>
            </c:ext>
          </c:extLst>
        </c:ser>
        <c:ser>
          <c:idx val="1"/>
          <c:order val="1"/>
          <c:xVal>
            <c:numRef>
              <c:f>[Workbook2]Sheet1!$A$1:$A$20</c:f>
              <c:numCache>
                <c:formatCode>General</c:formatCode>
                <c:ptCount val="2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</c:numCache>
            </c:numRef>
          </c:xVal>
          <c:yVal>
            <c:numRef>
              <c:f>[Workbook2]Sheet1!$C$1:$C$20</c:f>
              <c:numCache>
                <c:formatCode>General</c:formatCode>
                <c:ptCount val="20"/>
                <c:pt idx="0">
                  <c:v>200</c:v>
                </c:pt>
                <c:pt idx="1">
                  <c:v>400</c:v>
                </c:pt>
                <c:pt idx="2">
                  <c:v>600</c:v>
                </c:pt>
                <c:pt idx="3">
                  <c:v>800</c:v>
                </c:pt>
                <c:pt idx="4">
                  <c:v>1000</c:v>
                </c:pt>
                <c:pt idx="5">
                  <c:v>1200</c:v>
                </c:pt>
                <c:pt idx="6">
                  <c:v>1400</c:v>
                </c:pt>
                <c:pt idx="7">
                  <c:v>1600</c:v>
                </c:pt>
                <c:pt idx="8">
                  <c:v>1800</c:v>
                </c:pt>
                <c:pt idx="9">
                  <c:v>2000</c:v>
                </c:pt>
                <c:pt idx="10">
                  <c:v>2200</c:v>
                </c:pt>
                <c:pt idx="11">
                  <c:v>2400</c:v>
                </c:pt>
                <c:pt idx="12">
                  <c:v>2600</c:v>
                </c:pt>
                <c:pt idx="13">
                  <c:v>2800</c:v>
                </c:pt>
                <c:pt idx="14">
                  <c:v>3000</c:v>
                </c:pt>
                <c:pt idx="15">
                  <c:v>3200</c:v>
                </c:pt>
                <c:pt idx="16">
                  <c:v>3400</c:v>
                </c:pt>
                <c:pt idx="17">
                  <c:v>3600</c:v>
                </c:pt>
                <c:pt idx="18">
                  <c:v>3800</c:v>
                </c:pt>
                <c:pt idx="19">
                  <c:v>4000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AE79-9F48-A4B4-4485BABCF1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551426624"/>
        <c:axId val="1551429744"/>
      </c:scatterChart>
      <c:valAx>
        <c:axId val="1551426624"/>
        <c:scaling>
          <c:orientation val="minMax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Time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551429744"/>
        <c:crosses val="autoZero"/>
        <c:crossBetween val="midCat"/>
      </c:valAx>
      <c:valAx>
        <c:axId val="1551429744"/>
        <c:scaling>
          <c:orientation val="minMax"/>
        </c:scaling>
        <c:delete val="0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US"/>
                  <a:t>Amount</a:t>
                </a:r>
              </a:p>
            </c:rich>
          </c:tx>
          <c:overlay val="0"/>
        </c:title>
        <c:numFmt formatCode="General" sourceLinked="1"/>
        <c:majorTickMark val="out"/>
        <c:minorTickMark val="none"/>
        <c:tickLblPos val="nextTo"/>
        <c:crossAx val="1551426624"/>
        <c:crosses val="autoZero"/>
        <c:crossBetween val="midCat"/>
      </c:valAx>
    </c:plotArea>
    <c:plotVisOnly val="1"/>
    <c:dispBlanksAs val="gap"/>
    <c:showDLblsOverMax val="0"/>
  </c:chart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tiff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tiff>
</file>

<file path=ppt/media/image20.png>
</file>

<file path=ppt/media/image21.png>
</file>

<file path=ppt/media/image3.png>
</file>

<file path=ppt/media/image4.tiff>
</file>

<file path=ppt/media/image5.tiff>
</file>

<file path=ppt/media/image6.jpeg>
</file>

<file path=ppt/media/image7.jpeg>
</file>

<file path=ppt/media/image8.jpeg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546135-BDF8-C147-B66D-40E9001991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F26EEE-1219-324C-B7CB-D71C10F17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2453FC-61D0-2A4C-8ECB-A0845A649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29FB1-02B0-A249-AAE1-B79C60944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406465-AF9D-1643-95B0-7CB6C6A4B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556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18739-8493-FB40-B277-4388687B2F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CBC63E-31EF-3542-AAA9-E1ABB1834D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81AA1-A0E2-A044-981E-73529428D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4ABC8-9A60-C643-ABD0-20716AAE31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99EAFE-D5DC-954B-947B-63DCA02FB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189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08E3B8-2D4A-FC4C-83A1-D5E59F6B2A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91DD271-A033-6B41-BC99-86B43D8A00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31E1F0-7C8A-B14B-9A05-EFEA62F59F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F7B59-77B0-BD4E-B456-6D22E96A66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972D1-0AC1-8E4E-8617-0F46CDD8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4905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BBB13-7B86-A648-A51D-0BD8E9E3EA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A32229-BCF0-EB42-AB31-72A08ABDF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5588E0-28A6-5848-A6DB-A5495FBB7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60BE54-B257-8549-AA85-876CC72B13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196800-4E84-8942-B646-9E4CDDEAE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9807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01BEF-4ACC-584F-B55C-91FD3E0AD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03F615-FDE1-C445-BD7C-BD9692FBA8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833536-B66A-3F4E-8B7D-A34DC702B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F0FC1-9FDA-4148-AF92-F757C540BF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98F01A-623C-C545-B6C7-DC705B0D1E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599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84235-8EF4-D84B-804E-34D002EB3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10FEE-24F1-9548-A17C-E7520C5229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B360B3-2037-FE42-A150-AD6E3E9396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8C456A-6196-954C-8953-27CDE2C83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AF8291-9234-244A-8C3C-99936628A6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96FEC6-D7AE-124E-962D-B68D7498E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581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11687-C3B9-CF4B-8793-56D243D80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E107C9-9727-0A4C-82F8-B506474FF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69CCA08-3084-614F-A04C-0DF14C53AC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2A685C-1673-DC43-80F2-1B7C5CB1C35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5DA146-C1B9-D648-9C01-A92A4EABD9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9F2930-65D6-E84D-8A62-926977177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89FCDF-87A1-9248-A628-CA65ABB3E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0B9984-4427-E340-B852-7D0BAA5A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322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A5438-81B5-BE43-A96F-FEC883264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63206-4E7E-004A-9716-7F945E5F83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B7DB11-3849-B04C-A7FA-5D1108EC6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58F6A9-3C6B-254E-89CA-A8616A253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8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C04FD53-D75A-DB4E-9D3C-0C612CE232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CF6124-527F-3B4D-9368-C2D7A71E30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3A6DE8-9FCD-B64C-B8FB-E01B3D349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08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0FE1E-DC78-3B41-BDCC-302AA5BC71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B62D62-F950-BE4D-9452-78B8A07318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5CDB1F-0CC1-524C-BF84-A6149AEFCD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6E4241-3AC5-4749-828A-0994E8484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155DD2-D2A3-0F4B-8238-396B19D854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9782FB-E205-7846-BB92-A5287C7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669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78023-1195-8144-9AE0-5C20265DE0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FD26E-E83C-B84A-98E9-2B6C17EDB9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344460-DEC7-2A4E-BEB1-7DE370383D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70E96B-242F-344A-82D2-A9AE3EE72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545AF74-5A14-E54E-99A0-B7FA4682EE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A9E07E-508C-DF43-AEB2-5CA7860A9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72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62C952-8662-B742-9800-686F0F1C3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592184-DF6A-024F-A9C8-C05B8F0CDF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36D101-3E7A-F347-A482-79134E3E79D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E2FD39-6948-7840-8073-91758794005B}" type="datetimeFigureOut">
              <a:rPr lang="en-US" smtClean="0"/>
              <a:t>10/18/23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23508-6353-584D-9838-8E70F63AC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5BE3C5-9923-7D49-9D5C-7A2061B00D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5A0A3-6212-8340-AEC2-40D344F02C2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4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D75D2B2-B47C-2B4F-878C-56C9B092ACC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D48816A-5B2E-3549-89F2-1FF251BE2BFF}"/>
              </a:ext>
            </a:extLst>
          </p:cNvPr>
          <p:cNvSpPr/>
          <p:nvPr/>
        </p:nvSpPr>
        <p:spPr>
          <a:xfrm>
            <a:off x="5231296" y="5288340"/>
            <a:ext cx="696070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sz="7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Evolution</a:t>
            </a:r>
            <a:endParaRPr lang="en-US" sz="3200" b="1" dirty="0">
              <a:solidFill>
                <a:schemeClr val="bg1"/>
              </a:solidFill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  <a:p>
            <a:pPr algn="r"/>
            <a:r>
              <a:rPr lang="en-US" sz="2400" b="1" dirty="0">
                <a:solidFill>
                  <a:schemeClr val="bg1"/>
                </a:solidFill>
                <a:latin typeface="Open Sans SemiBold" panose="020B0606030504020204" pitchFamily="34" charset="0"/>
                <a:ea typeface="Open Sans SemiBold" panose="020B0606030504020204" pitchFamily="34" charset="0"/>
                <a:cs typeface="Open Sans SemiBold" panose="020B0606030504020204" pitchFamily="34" charset="0"/>
              </a:rPr>
              <a:t>A mechanism for change</a:t>
            </a:r>
            <a:endParaRPr lang="en-US" b="1" dirty="0">
              <a:solidFill>
                <a:schemeClr val="bg1"/>
              </a:solidFill>
              <a:latin typeface="Open Sans SemiBold" panose="020B0606030504020204" pitchFamily="34" charset="0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2435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Organisms have high reproductive potential, facilitating exponential population growth</a:t>
            </a:r>
          </a:p>
          <a:p>
            <a:pPr>
              <a:spcAft>
                <a:spcPts val="600"/>
              </a:spcAft>
            </a:pPr>
            <a:r>
              <a:rPr lang="en-US" dirty="0"/>
              <a:t>Resources are limited</a:t>
            </a:r>
          </a:p>
          <a:p>
            <a:pPr>
              <a:spcAft>
                <a:spcPts val="600"/>
              </a:spcAft>
            </a:pPr>
            <a:r>
              <a:rPr lang="en-US" dirty="0"/>
              <a:t>Most populations in nature are stable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Hence, there must be a fierce struggle for existence with only few progeny surviving in each generation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3002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logic</a:t>
            </a:r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19843F2-D4C3-C744-AE31-A62C15DC61C9}"/>
              </a:ext>
            </a:extLst>
          </p:cNvPr>
          <p:cNvGraphicFramePr/>
          <p:nvPr/>
        </p:nvGraphicFramePr>
        <p:xfrm>
          <a:off x="6096000" y="2079812"/>
          <a:ext cx="6006353" cy="4778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9B54E87D-E9FB-0746-808A-9F22D166AB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07" y="4167638"/>
            <a:ext cx="1799499" cy="24015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AA03F8FB-356D-764F-A097-96BB6C8A2CB3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407681" y="4167639"/>
            <a:ext cx="1518937" cy="2401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513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CDC2B866-D0F3-9D45-9F9F-E745459E2877}"/>
              </a:ext>
            </a:extLst>
          </p:cNvPr>
          <p:cNvSpPr txBox="1">
            <a:spLocks/>
          </p:cNvSpPr>
          <p:nvPr/>
        </p:nvSpPr>
        <p:spPr>
          <a:xfrm>
            <a:off x="355108" y="949911"/>
            <a:ext cx="4455789" cy="35240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600"/>
              </a:spcAft>
            </a:pPr>
            <a:r>
              <a:rPr lang="en-US" dirty="0"/>
              <a:t>Individuals within population exhibit enormous variability</a:t>
            </a:r>
          </a:p>
          <a:p>
            <a:pPr>
              <a:spcAft>
                <a:spcPts val="600"/>
              </a:spcAft>
            </a:pPr>
            <a:r>
              <a:rPr lang="en-US" dirty="0"/>
              <a:t>At least some variability is heritable</a:t>
            </a:r>
          </a:p>
          <a:p>
            <a:pPr>
              <a:spcAft>
                <a:spcPts val="600"/>
              </a:spcAft>
            </a:pPr>
            <a:endParaRPr lang="en-US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Survival is not random but depends on the inherited traits (that is natural selection!)</a:t>
            </a:r>
          </a:p>
          <a:p>
            <a:pPr marL="460375">
              <a:spcAft>
                <a:spcPts val="600"/>
              </a:spcAft>
            </a:pPr>
            <a:endParaRPr lang="en-US" b="1" dirty="0"/>
          </a:p>
          <a:p>
            <a:pPr marL="460375">
              <a:spcAft>
                <a:spcPts val="600"/>
              </a:spcAft>
            </a:pPr>
            <a:r>
              <a:rPr lang="en-US" b="1" dirty="0"/>
              <a:t>Over generations, natural selection gives rise to gradual change of populations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30024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Darwin’s logic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8AE845-0BFF-9440-BB53-00A283134D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718613" y="0"/>
            <a:ext cx="4620304" cy="677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667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55CAD66E-1104-A043-8AB8-B9068C663A2B}"/>
              </a:ext>
            </a:extLst>
          </p:cNvPr>
          <p:cNvSpPr/>
          <p:nvPr/>
        </p:nvSpPr>
        <p:spPr>
          <a:xfrm>
            <a:off x="512618" y="1152620"/>
            <a:ext cx="6096000" cy="2539157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Individuals in a population vary in their traits.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Some of that trait variation is inherited from parents to their offspring.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More offspring are produced in every generation that can possibly survive.</a:t>
            </a:r>
          </a:p>
          <a:p>
            <a:pPr marL="342900" indent="-342900">
              <a:spcAft>
                <a:spcPts val="600"/>
              </a:spcAft>
              <a:buFont typeface="+mj-lt"/>
              <a:buAutoNum type="arabicPeriod"/>
            </a:pPr>
            <a:r>
              <a:rPr lang="en-US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Successful survival and reproduction of those offspring is not random but dependent on the traits they inherited from their parents.</a:t>
            </a: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B0F46B-EFD9-D946-AD7B-2BFC5C3BBD2C}"/>
              </a:ext>
            </a:extLst>
          </p:cNvPr>
          <p:cNvSpPr txBox="1"/>
          <p:nvPr/>
        </p:nvSpPr>
        <p:spPr>
          <a:xfrm>
            <a:off x="0" y="0"/>
            <a:ext cx="33906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Four postulates</a:t>
            </a:r>
            <a:endParaRPr lang="en-US" sz="3200" b="1" dirty="0">
              <a:latin typeface="Open Sans ExtraBold" panose="020B0606030504020204" pitchFamily="34" charset="0"/>
              <a:ea typeface="Open Sans ExtraBold" panose="020B0606030504020204" pitchFamily="34" charset="0"/>
              <a:cs typeface="Open Sans ExtraBold" panose="020B0606030504020204" pitchFamily="34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D3694A2-1356-C747-AD90-BD1138D8E8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6612124" y="1713165"/>
            <a:ext cx="6046350" cy="3132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26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DSC_5172.jpg">
            <a:extLst>
              <a:ext uri="{FF2B5EF4-FFF2-40B4-BE49-F238E27FC236}">
                <a16:creationId xmlns:a16="http://schemas.microsoft.com/office/drawing/2014/main" id="{30E2ABE8-597F-1841-BF90-F4F8554883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724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2162FF5-F638-C44A-86F4-ABD372FAEFF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11255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90E1BA-2B52-7140-A225-E737F14E7213}"/>
              </a:ext>
            </a:extLst>
          </p:cNvPr>
          <p:cNvSpPr txBox="1"/>
          <p:nvPr/>
        </p:nvSpPr>
        <p:spPr>
          <a:xfrm>
            <a:off x="0" y="0"/>
            <a:ext cx="69413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Using models to test hypotheses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F8A26-545E-0647-9928-8BD71D85EEF1}"/>
              </a:ext>
            </a:extLst>
          </p:cNvPr>
          <p:cNvSpPr txBox="1"/>
          <p:nvPr/>
        </p:nvSpPr>
        <p:spPr>
          <a:xfrm>
            <a:off x="196644" y="979546"/>
            <a:ext cx="524059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When you can’t measure what you want to measure… use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Measure what you can to parameterize models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pic>
        <p:nvPicPr>
          <p:cNvPr id="5" name="Picture 4" descr="DSC_5444.jpg">
            <a:extLst>
              <a:ext uri="{FF2B5EF4-FFF2-40B4-BE49-F238E27FC236}">
                <a16:creationId xmlns:a16="http://schemas.microsoft.com/office/drawing/2014/main" id="{ACB00F77-D2A9-AB48-B754-EDB0993DD533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450575" y="3429000"/>
            <a:ext cx="4463696" cy="297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8255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96E6E37-1DEA-8A41-8406-8F7954D942E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759669" y="69333"/>
            <a:ext cx="6432331" cy="543978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390E1BA-2B52-7140-A225-E737F14E7213}"/>
              </a:ext>
            </a:extLst>
          </p:cNvPr>
          <p:cNvSpPr txBox="1"/>
          <p:nvPr/>
        </p:nvSpPr>
        <p:spPr>
          <a:xfrm>
            <a:off x="0" y="0"/>
            <a:ext cx="4148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Analyzing variation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F8A26-545E-0647-9928-8BD71D85EEF1}"/>
              </a:ext>
            </a:extLst>
          </p:cNvPr>
          <p:cNvSpPr txBox="1"/>
          <p:nvPr/>
        </p:nvSpPr>
        <p:spPr>
          <a:xfrm>
            <a:off x="196644" y="979546"/>
            <a:ext cx="524059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Within population variation (intrapopulation variation)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Accounting for the fact that traits scale with body size (allometry)</a:t>
            </a:r>
          </a:p>
        </p:txBody>
      </p:sp>
    </p:spTree>
    <p:extLst>
      <p:ext uri="{BB962C8B-B14F-4D97-AF65-F5344CB8AC3E}">
        <p14:creationId xmlns:p14="http://schemas.microsoft.com/office/powerpoint/2010/main" val="18695342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SC_8293.jpg">
            <a:extLst>
              <a:ext uri="{FF2B5EF4-FFF2-40B4-BE49-F238E27FC236}">
                <a16:creationId xmlns:a16="http://schemas.microsoft.com/office/drawing/2014/main" id="{3543B77C-4950-374E-804C-3CF873555B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76874" y="1753089"/>
            <a:ext cx="7115126" cy="51049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99D6C7-6E37-0B4B-9953-7F3BEE0BECF4}"/>
              </a:ext>
            </a:extLst>
          </p:cNvPr>
          <p:cNvSpPr txBox="1"/>
          <p:nvPr/>
        </p:nvSpPr>
        <p:spPr>
          <a:xfrm>
            <a:off x="0" y="0"/>
            <a:ext cx="4148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Analyzing variation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9E711-AD51-8F4B-A96B-1FCCE1038493}"/>
              </a:ext>
            </a:extLst>
          </p:cNvPr>
          <p:cNvSpPr txBox="1"/>
          <p:nvPr/>
        </p:nvSpPr>
        <p:spPr>
          <a:xfrm>
            <a:off x="196644" y="979546"/>
            <a:ext cx="524059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Between population variation (interpopulation variation)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620141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SC_8293.jpg">
            <a:extLst>
              <a:ext uri="{FF2B5EF4-FFF2-40B4-BE49-F238E27FC236}">
                <a16:creationId xmlns:a16="http://schemas.microsoft.com/office/drawing/2014/main" id="{3543B77C-4950-374E-804C-3CF873555B9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76874" y="1753089"/>
            <a:ext cx="7115126" cy="510491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D99D6C7-6E37-0B4B-9953-7F3BEE0BECF4}"/>
              </a:ext>
            </a:extLst>
          </p:cNvPr>
          <p:cNvSpPr txBox="1"/>
          <p:nvPr/>
        </p:nvSpPr>
        <p:spPr>
          <a:xfrm>
            <a:off x="0" y="0"/>
            <a:ext cx="41488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Analyzing variation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39E711-AD51-8F4B-A96B-1FCCE1038493}"/>
              </a:ext>
            </a:extLst>
          </p:cNvPr>
          <p:cNvSpPr txBox="1"/>
          <p:nvPr/>
        </p:nvSpPr>
        <p:spPr>
          <a:xfrm>
            <a:off x="196644" y="979546"/>
            <a:ext cx="52405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Heritable variation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bg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36616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90E1BA-2B52-7140-A225-E737F14E7213}"/>
              </a:ext>
            </a:extLst>
          </p:cNvPr>
          <p:cNvSpPr txBox="1"/>
          <p:nvPr/>
        </p:nvSpPr>
        <p:spPr>
          <a:xfrm>
            <a:off x="0" y="0"/>
            <a:ext cx="53735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Histograms and densities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F8A26-545E-0647-9928-8BD71D85EEF1}"/>
              </a:ext>
            </a:extLst>
          </p:cNvPr>
          <p:cNvSpPr txBox="1"/>
          <p:nvPr/>
        </p:nvSpPr>
        <p:spPr>
          <a:xfrm>
            <a:off x="196644" y="979546"/>
            <a:ext cx="5735685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Frequency histograms allow for the comparison of trait variation among groups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Density functions are statistical representations of a trait’s distribution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Histogram and density functions can be combined into a single plot:</a:t>
            </a:r>
          </a:p>
          <a:p>
            <a:pPr marL="746125" lvl="1">
              <a:spcAft>
                <a:spcPts val="600"/>
              </a:spcAft>
            </a:pP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ggplot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(data,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aes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x=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trait, 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fill=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group))+</a:t>
            </a:r>
          </a:p>
          <a:p>
            <a:pPr marL="746125" lvl="1">
              <a:spcAft>
                <a:spcPts val="600"/>
              </a:spcAft>
            </a:pP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 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geom_histogram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aes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y=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..density..))+</a:t>
            </a:r>
          </a:p>
          <a:p>
            <a:pPr marL="746125" lvl="1">
              <a:spcAft>
                <a:spcPts val="600"/>
              </a:spcAft>
            </a:pP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   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geom_density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E926F1D-5790-C74F-9F0E-3600859A136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259672" y="1202634"/>
            <a:ext cx="5932328" cy="4237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414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A0CD9740-7DBB-C74D-9585-17C4DCEB36E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"/>
          <a:stretch/>
        </p:blipFill>
        <p:spPr>
          <a:xfrm>
            <a:off x="-62753" y="0"/>
            <a:ext cx="122530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888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390E1BA-2B52-7140-A225-E737F14E7213}"/>
              </a:ext>
            </a:extLst>
          </p:cNvPr>
          <p:cNvSpPr txBox="1"/>
          <p:nvPr/>
        </p:nvSpPr>
        <p:spPr>
          <a:xfrm>
            <a:off x="0" y="0"/>
            <a:ext cx="52998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Accounting for allometry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AF8A26-545E-0647-9928-8BD71D85EEF1}"/>
              </a:ext>
            </a:extLst>
          </p:cNvPr>
          <p:cNvSpPr txBox="1"/>
          <p:nvPr/>
        </p:nvSpPr>
        <p:spPr>
          <a:xfrm>
            <a:off x="196644" y="979546"/>
            <a:ext cx="524059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residual is the difference between a measured value and the predicted value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In practice, a residual is the vertical distance from a point (measurement) to the best-fit line (predicated value)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dirty="0"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Calculating residual allows us to account for a confounding variable (body size)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Calculating residuals is a two-step process: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Calculate the best-fit line</a:t>
            </a:r>
          </a:p>
          <a:p>
            <a:pPr marL="746125" lvl="1">
              <a:spcAft>
                <a:spcPts val="600"/>
              </a:spcAft>
            </a:pP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fit &lt;- </a:t>
            </a:r>
            <a:r>
              <a:rPr lang="en-US" sz="1600" dirty="0" err="1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lm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(y ~ x, </a:t>
            </a:r>
            <a:r>
              <a:rPr lang="en-US" sz="1600" dirty="0">
                <a:solidFill>
                  <a:schemeClr val="accent6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 =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 data)</a:t>
            </a:r>
          </a:p>
          <a:p>
            <a:pPr marL="742950" lvl="1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Calculate the residuals</a:t>
            </a:r>
          </a:p>
          <a:p>
            <a:pPr marL="746125" lvl="1">
              <a:spcAft>
                <a:spcPts val="600"/>
              </a:spcAft>
            </a:pPr>
            <a:r>
              <a:rPr lang="en-US" sz="1600" dirty="0" err="1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data$res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 &lt;- </a:t>
            </a:r>
            <a:r>
              <a:rPr lang="en-US" sz="1600" dirty="0">
                <a:solidFill>
                  <a:schemeClr val="accent1">
                    <a:lumMod val="50000"/>
                  </a:schemeClr>
                </a:solidFill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residuals</a:t>
            </a:r>
            <a:r>
              <a:rPr lang="en-US" sz="1600" dirty="0">
                <a:latin typeface="Courier" pitchFamily="2" charset="0"/>
                <a:ea typeface="Open Sans Light" panose="020B0306030504020204" pitchFamily="34" charset="0"/>
                <a:cs typeface="Open Sans Light" panose="020B0306030504020204" pitchFamily="34" charset="0"/>
              </a:rPr>
              <a:t>(fit)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523FB9-EBFE-3B49-88D2-E6C9113046C1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0" y="1280364"/>
            <a:ext cx="6016180" cy="429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62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F10C420-961B-4244-B101-8675B411805E}"/>
              </a:ext>
            </a:extLst>
          </p:cNvPr>
          <p:cNvSpPr txBox="1"/>
          <p:nvPr/>
        </p:nvSpPr>
        <p:spPr>
          <a:xfrm>
            <a:off x="0" y="0"/>
            <a:ext cx="653095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Beak size variation across time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67F867-008C-E941-9386-27170C49F19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20124" y="1492598"/>
            <a:ext cx="7371876" cy="5286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73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199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to tame a fox and build a dog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76D1329-4116-A842-97A3-CE8BA17224D7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756721"/>
            <a:ext cx="12192000" cy="61012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0103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199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to tame a fox and build a dog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729E30-5E64-9247-8A3A-B23EE9BC5F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8750"/>
            <a:ext cx="12220439" cy="3919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5938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E01F121-548B-5941-8E8A-28DA2482CD0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74"/>
          <a:stretch/>
        </p:blipFill>
        <p:spPr>
          <a:xfrm>
            <a:off x="-79604" y="-10274"/>
            <a:ext cx="12649850" cy="686827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199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to tame a fox and build a dog</a:t>
            </a:r>
          </a:p>
        </p:txBody>
      </p:sp>
    </p:spTree>
    <p:extLst>
      <p:ext uri="{BB962C8B-B14F-4D97-AF65-F5344CB8AC3E}">
        <p14:creationId xmlns:p14="http://schemas.microsoft.com/office/powerpoint/2010/main" val="1244415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D46CDDD-A46A-8045-A80E-BC34243938B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199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solidFill>
                  <a:schemeClr val="bg1"/>
                </a:solidFill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to tame a fox and build a dog</a:t>
            </a:r>
          </a:p>
        </p:txBody>
      </p:sp>
    </p:spTree>
    <p:extLst>
      <p:ext uri="{BB962C8B-B14F-4D97-AF65-F5344CB8AC3E}">
        <p14:creationId xmlns:p14="http://schemas.microsoft.com/office/powerpoint/2010/main" val="2626447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95629FD-5B82-A446-9BB7-0B89C064E2F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1EB584-27C6-564C-AD2F-A2F3E40C267C}"/>
              </a:ext>
            </a:extLst>
          </p:cNvPr>
          <p:cNvSpPr txBox="1"/>
          <p:nvPr/>
        </p:nvSpPr>
        <p:spPr>
          <a:xfrm>
            <a:off x="0" y="0"/>
            <a:ext cx="71990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>
                <a:latin typeface="Open Sans ExtraBold" panose="020B0606030504020204" pitchFamily="34" charset="0"/>
                <a:ea typeface="Open Sans ExtraBold" panose="020B0606030504020204" pitchFamily="34" charset="0"/>
                <a:cs typeface="Open Sans ExtraBold" panose="020B0606030504020204" pitchFamily="34" charset="0"/>
              </a:rPr>
              <a:t>How to tame a fox and build a dog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76ADD8-2511-C94E-899D-95DFACF2F7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0375" y="2776250"/>
            <a:ext cx="2632787" cy="39452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33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E5A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858B0F-6852-DA48-8D71-A4C8E2B34ACA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49108" y="0"/>
            <a:ext cx="4842892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DB96975-AD0E-AF41-970D-D303FBB6F026}"/>
              </a:ext>
            </a:extLst>
          </p:cNvPr>
          <p:cNvSpPr txBox="1"/>
          <p:nvPr/>
        </p:nvSpPr>
        <p:spPr>
          <a:xfrm>
            <a:off x="135172" y="214684"/>
            <a:ext cx="6080511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59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Natural Selection</a:t>
            </a:r>
          </a:p>
          <a:p>
            <a:pPr algn="ctr"/>
            <a:r>
              <a:rPr lang="en-US" sz="4000" dirty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Mechanism for Change</a:t>
            </a:r>
          </a:p>
        </p:txBody>
      </p:sp>
    </p:spTree>
    <p:extLst>
      <p:ext uri="{BB962C8B-B14F-4D97-AF65-F5344CB8AC3E}">
        <p14:creationId xmlns:p14="http://schemas.microsoft.com/office/powerpoint/2010/main" val="27049798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1320</TotalTime>
  <Words>412</Words>
  <Application>Microsoft Macintosh PowerPoint</Application>
  <PresentationFormat>Widescreen</PresentationFormat>
  <Paragraphs>60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Courier</vt:lpstr>
      <vt:lpstr>Open Sans ExtraBold</vt:lpstr>
      <vt:lpstr>Open Sans Light</vt:lpstr>
      <vt:lpstr>Open Sans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Michi Tobler</dc:creator>
  <cp:lastModifiedBy>Tobler, Michael</cp:lastModifiedBy>
  <cp:revision>4</cp:revision>
  <dcterms:created xsi:type="dcterms:W3CDTF">2020-01-02T22:04:40Z</dcterms:created>
  <dcterms:modified xsi:type="dcterms:W3CDTF">2023-10-18T15:50:42Z</dcterms:modified>
</cp:coreProperties>
</file>

<file path=docProps/thumbnail.jpeg>
</file>